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ah.uni-heidelberg.de/institutes/ari/gaia/outreach/gaiasky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Kostis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ad8e9d3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ad8e9d3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adc5d4a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adc5d4a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Moon</a:t>
            </a:r>
            <a:b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Doc: </a:t>
            </a:r>
            <a:r>
              <a:rPr lang="nl" u="sng">
                <a:solidFill>
                  <a:schemeClr val="hlink"/>
                </a:solidFill>
                <a:hlinkClick r:id="rId2"/>
              </a:rPr>
              <a:t>https://zah.uni-heidelberg.de/institutes/ari/gaia/outreach/gaiasky/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The second Gaia data release is based on 22 months of mission data with an average of 0.9 billion individual CCD observations per day( by using Charged Coupled device : pros is it easy to record about 60 % of photon and it can record many star’s light automatic. Cons is that we need to processing huge data).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The picture of data processing step is established on Data release1.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The second gaia data release in April 2018 includ</a:t>
            </a: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es</a:t>
            </a: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 an improved astrometric solution based solely on gaia data.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 By using Gaia data release2 public data. Gaia sky open source project has started.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63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Gaia sky is a real-time, 3d, astronomy visualization software that runs on windows, linux and mac os. With It you can explore gaia the solar system and the galaxy in real time.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50">
                <a:solidFill>
                  <a:srgbClr val="DCDDDE"/>
                </a:solidFill>
                <a:highlight>
                  <a:srgbClr val="36393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It has have about three thousands commits made by 13 contributors. Representing 20 thousands lines of code. Mostly written in java. </a:t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CDDDE"/>
              </a:solidFill>
              <a:highlight>
                <a:srgbClr val="36393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ad8e9d3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bad8e9d3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adc5d4a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adc5d4a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Céline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bad8e9d3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bad8e9d3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Kostis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bad8e9d3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bad8e9d3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Nicolas + 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Look around the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=&gt; go to an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=&gt; landing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=&gt; option for seeing objects…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ad8e9d3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bad8e9d3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Nicolas + Kevin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ad8e9d3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ad8e9d3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Nicolas + 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nl" sz="1000"/>
              <a:t>Integration of new assets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nl" sz="1000"/>
              <a:t>READ ME =&gt; Demonstration and explanation of science software installation and proce- dure.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nl" sz="1000"/>
              <a:t>Integration of other data sources than avaiable with Gaia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nl" sz="1000"/>
              <a:t>Comparate real data with gaia one ?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nl" sz="1000"/>
              <a:t>New ideas of features 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Gaia Sky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849275" y="2358975"/>
            <a:ext cx="3982800" cy="50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</a:t>
            </a:r>
            <a:r>
              <a:rPr lang="nl"/>
              <a:t>eal-time, 3D, astronomy visualisation software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25" y="-91700"/>
            <a:ext cx="3232350" cy="242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team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63775"/>
            <a:ext cx="6283925" cy="345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75" y="3252100"/>
            <a:ext cx="2154450" cy="21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Gaia Visualization and pulsars 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896975"/>
            <a:ext cx="70389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Introduction. 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50" y="1517738"/>
            <a:ext cx="4286826" cy="31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4">
            <a:alphaModFix/>
          </a:blip>
          <a:srcRect b="0" l="0" r="9272" t="0"/>
          <a:stretch/>
        </p:blipFill>
        <p:spPr>
          <a:xfrm>
            <a:off x="4524575" y="2027738"/>
            <a:ext cx="4572000" cy="20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1039563" y="4635575"/>
            <a:ext cx="2548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  <a:highlight>
                  <a:srgbClr val="434343"/>
                </a:highlight>
                <a:latin typeface="Lato"/>
                <a:ea typeface="Lato"/>
                <a:cs typeface="Lato"/>
                <a:sym typeface="Lato"/>
              </a:rPr>
              <a:t>processing data step DR1</a:t>
            </a:r>
            <a:endParaRPr>
              <a:solidFill>
                <a:schemeClr val="lt1"/>
              </a:solidFill>
              <a:highlight>
                <a:srgbClr val="43434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5536463" y="4339175"/>
            <a:ext cx="2548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  <a:highlight>
                  <a:srgbClr val="434343"/>
                </a:highlight>
                <a:latin typeface="Lato"/>
                <a:ea typeface="Lato"/>
                <a:cs typeface="Lato"/>
                <a:sym typeface="Lato"/>
              </a:rPr>
              <a:t>gaiasky open source software</a:t>
            </a:r>
            <a:endParaRPr>
              <a:solidFill>
                <a:schemeClr val="lt1"/>
              </a:solidFill>
              <a:highlight>
                <a:srgbClr val="434343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Tools used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Trello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Github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Discord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PyCharm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XCode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Eclipse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Intellij IDEA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450" y="1567550"/>
            <a:ext cx="727174" cy="7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844" y="1492100"/>
            <a:ext cx="878056" cy="8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0549" y="1545375"/>
            <a:ext cx="13703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450" y="2873550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4881" y="3093262"/>
            <a:ext cx="2695320" cy="6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6900" y="2873550"/>
            <a:ext cx="961275" cy="9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4000" y="4102875"/>
            <a:ext cx="1040625" cy="10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Issues we encountered 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Installation not easy on Linux: several problems (version of Java, mysterious problem...)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software needs a lot of computing power → many crashes (Win, MacOS, Linux)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Running script (api connection, Java JVM, …)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00" y="128575"/>
            <a:ext cx="1026750" cy="10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51" y="2571738"/>
            <a:ext cx="2832626" cy="1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6062" y="2409687"/>
            <a:ext cx="2726438" cy="22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1074" y="2496850"/>
            <a:ext cx="3116950" cy="17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Coordinate Systems explained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63" y="1758450"/>
            <a:ext cx="43719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00" y="1209350"/>
            <a:ext cx="345964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Showing you Gaia Sky!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580525"/>
            <a:ext cx="8824324" cy="2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Scripting + a small demo </a:t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13" y="1879350"/>
            <a:ext cx="2268862" cy="13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3332300" y="2470575"/>
            <a:ext cx="417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746475" y="2559175"/>
            <a:ext cx="417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375" y="1714501"/>
            <a:ext cx="879099" cy="163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350" y="2125413"/>
            <a:ext cx="1249224" cy="12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525" y="3757725"/>
            <a:ext cx="5420960" cy="12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to do next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925" y="1179275"/>
            <a:ext cx="7452401" cy="34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17755">
            <a:off x="-582217" y="2408738"/>
            <a:ext cx="4100262" cy="279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